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301" r:id="rId3"/>
    <p:sldId id="258" r:id="rId4"/>
    <p:sldId id="259" r:id="rId5"/>
    <p:sldId id="302" r:id="rId6"/>
    <p:sldId id="308" r:id="rId7"/>
    <p:sldId id="279" r:id="rId8"/>
    <p:sldId id="310" r:id="rId9"/>
    <p:sldId id="280" r:id="rId10"/>
    <p:sldId id="286" r:id="rId11"/>
    <p:sldId id="281" r:id="rId12"/>
    <p:sldId id="287" r:id="rId13"/>
    <p:sldId id="288" r:id="rId14"/>
    <p:sldId id="289" r:id="rId15"/>
    <p:sldId id="290" r:id="rId16"/>
    <p:sldId id="311" r:id="rId17"/>
    <p:sldId id="283" r:id="rId18"/>
    <p:sldId id="291" r:id="rId19"/>
    <p:sldId id="292" r:id="rId20"/>
    <p:sldId id="285" r:id="rId21"/>
    <p:sldId id="305" r:id="rId22"/>
    <p:sldId id="306" r:id="rId23"/>
    <p:sldId id="294" r:id="rId24"/>
    <p:sldId id="297" r:id="rId25"/>
    <p:sldId id="298" r:id="rId26"/>
    <p:sldId id="295" r:id="rId27"/>
    <p:sldId id="296" r:id="rId28"/>
    <p:sldId id="303" r:id="rId29"/>
    <p:sldId id="309" r:id="rId30"/>
    <p:sldId id="300" r:id="rId31"/>
    <p:sldId id="299" r:id="rId32"/>
  </p:sldIdLst>
  <p:sldSz cx="12192000" cy="6858000"/>
  <p:notesSz cx="6858000" cy="9144000"/>
  <p:embeddedFontLst>
    <p:embeddedFont>
      <p:font typeface="KoPub돋움체 Bold" panose="020B0600000101010101" charset="-127"/>
      <p:bold r:id="rId33"/>
    </p:embeddedFont>
    <p:embeddedFont>
      <p:font typeface="KoPub돋움체 Light" panose="020B0600000101010101" charset="-127"/>
      <p:regular r:id="rId34"/>
    </p:embeddedFont>
    <p:embeddedFont>
      <p:font typeface="KoPub돋움체 Medium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818D"/>
    <a:srgbClr val="EAE6DF"/>
    <a:srgbClr val="97B8BF"/>
    <a:srgbClr val="D8E3E5"/>
    <a:srgbClr val="B7CFCE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웅이네 컴퓨터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2789" y="3433259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Woong’s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Computer</a:t>
            </a:r>
            <a:endParaRPr lang="ko-KR" altLang="en-US" sz="1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4959" y="6287970"/>
            <a:ext cx="3161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2014041083         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최진호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2013041049         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</a:t>
            </a:r>
            <a:endParaRPr lang="en-US" altLang="ko-KR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2014041030         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E-R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Diagram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446421" y="1368764"/>
            <a:ext cx="7315200" cy="5215983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9973E6D-FF32-4ECA-B3D1-4F40E6293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38" y="1477087"/>
            <a:ext cx="6996832" cy="49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61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239139" y="1862987"/>
            <a:ext cx="2162086" cy="2897024"/>
            <a:chOff x="1786071" y="1999716"/>
            <a:chExt cx="2162086" cy="28970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1603" y="1862987"/>
            <a:ext cx="2162086" cy="2897024"/>
            <a:chOff x="4300345" y="1999716"/>
            <a:chExt cx="2162086" cy="289702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300345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00345" y="3435409"/>
              <a:ext cx="2162086" cy="146133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64067" y="1862987"/>
            <a:ext cx="2162086" cy="2897024"/>
            <a:chOff x="1786071" y="1999716"/>
            <a:chExt cx="2162086" cy="289702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776530" y="1862987"/>
            <a:ext cx="2162086" cy="2897024"/>
            <a:chOff x="1786071" y="1999716"/>
            <a:chExt cx="2162086" cy="2897024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1392963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905427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417891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930354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897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9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6434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9600" dirty="0">
              <a:solidFill>
                <a:srgbClr val="97B8B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76813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9600" dirty="0">
              <a:solidFill>
                <a:srgbClr val="B7CFC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89276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9600" dirty="0">
              <a:solidFill>
                <a:srgbClr val="D8E3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887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198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6856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262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AC0963-F7D6-49EA-BABA-E6DEFD1A267D}"/>
              </a:ext>
            </a:extLst>
          </p:cNvPr>
          <p:cNvSpPr/>
          <p:nvPr/>
        </p:nvSpPr>
        <p:spPr>
          <a:xfrm>
            <a:off x="3555049" y="1448965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05134-79DB-4F8F-8502-34FEC740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49" y="1846417"/>
            <a:ext cx="53530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9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239139" y="1862987"/>
            <a:ext cx="2162086" cy="2897024"/>
            <a:chOff x="1786071" y="1999716"/>
            <a:chExt cx="2162086" cy="28970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1603" y="1862987"/>
            <a:ext cx="2162086" cy="2897024"/>
            <a:chOff x="4300345" y="1999716"/>
            <a:chExt cx="2162086" cy="289702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300345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00345" y="3435409"/>
              <a:ext cx="2162086" cy="146133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64067" y="1862987"/>
            <a:ext cx="2162086" cy="2897024"/>
            <a:chOff x="1786071" y="1999716"/>
            <a:chExt cx="2162086" cy="289702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776530" y="1862987"/>
            <a:ext cx="2162086" cy="2897024"/>
            <a:chOff x="1786071" y="1999716"/>
            <a:chExt cx="2162086" cy="2897024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1392963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905427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417891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930354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897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9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6434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9600" dirty="0">
              <a:solidFill>
                <a:srgbClr val="97B8B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76813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9600" dirty="0">
              <a:solidFill>
                <a:srgbClr val="B7CFC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89276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9600" dirty="0">
              <a:solidFill>
                <a:srgbClr val="D8E3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887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198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6856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262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AC0963-F7D6-49EA-BABA-E6DEFD1A267D}"/>
              </a:ext>
            </a:extLst>
          </p:cNvPr>
          <p:cNvSpPr/>
          <p:nvPr/>
        </p:nvSpPr>
        <p:spPr>
          <a:xfrm>
            <a:off x="5558585" y="1907442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6FEF2F-3A09-402C-91CE-42BD697F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586" y="2306794"/>
            <a:ext cx="2752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1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42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239139" y="1862987"/>
            <a:ext cx="2162086" cy="2897024"/>
            <a:chOff x="1786071" y="1999716"/>
            <a:chExt cx="2162086" cy="28970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1603" y="1862987"/>
            <a:ext cx="2162086" cy="2897024"/>
            <a:chOff x="4300345" y="1999716"/>
            <a:chExt cx="2162086" cy="289702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300345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00345" y="3435409"/>
              <a:ext cx="2162086" cy="146133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64067" y="1862987"/>
            <a:ext cx="2162086" cy="2897024"/>
            <a:chOff x="1786071" y="1999716"/>
            <a:chExt cx="2162086" cy="289702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776530" y="1862987"/>
            <a:ext cx="2162086" cy="2897024"/>
            <a:chOff x="1786071" y="1999716"/>
            <a:chExt cx="2162086" cy="2897024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1392963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905427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417891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930354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897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9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6434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9600" dirty="0">
              <a:solidFill>
                <a:srgbClr val="97B8B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76813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9600" dirty="0">
              <a:solidFill>
                <a:srgbClr val="B7CFC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89276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9600" dirty="0">
              <a:solidFill>
                <a:srgbClr val="D8E3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887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198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6856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262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AC0963-F7D6-49EA-BABA-E6DEFD1A267D}"/>
              </a:ext>
            </a:extLst>
          </p:cNvPr>
          <p:cNvSpPr/>
          <p:nvPr/>
        </p:nvSpPr>
        <p:spPr>
          <a:xfrm>
            <a:off x="5249929" y="2100997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4DED3-1A84-4AE3-AF8B-E5257CB0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31" y="2492310"/>
            <a:ext cx="45154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239139" y="1862987"/>
            <a:ext cx="2162086" cy="2897024"/>
            <a:chOff x="1786071" y="1999716"/>
            <a:chExt cx="2162086" cy="28970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1603" y="1862987"/>
            <a:ext cx="2162086" cy="2897024"/>
            <a:chOff x="4300345" y="1999716"/>
            <a:chExt cx="2162086" cy="289702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300345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00345" y="3435409"/>
              <a:ext cx="2162086" cy="146133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64067" y="1862987"/>
            <a:ext cx="2162086" cy="2897024"/>
            <a:chOff x="1786071" y="1999716"/>
            <a:chExt cx="2162086" cy="289702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776530" y="1862987"/>
            <a:ext cx="2162086" cy="2897024"/>
            <a:chOff x="1786071" y="1999716"/>
            <a:chExt cx="2162086" cy="2897024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1392963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905427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417891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930354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897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9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6434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9600" dirty="0">
              <a:solidFill>
                <a:srgbClr val="97B8B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76813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9600" dirty="0">
              <a:solidFill>
                <a:srgbClr val="B7CFC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89276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9600" dirty="0">
              <a:solidFill>
                <a:srgbClr val="D8E3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887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198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6856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262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AC0963-F7D6-49EA-BABA-E6DEFD1A267D}"/>
              </a:ext>
            </a:extLst>
          </p:cNvPr>
          <p:cNvSpPr/>
          <p:nvPr/>
        </p:nvSpPr>
        <p:spPr>
          <a:xfrm>
            <a:off x="8132484" y="1922511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8EB08D-6F5E-4409-A4C6-931658B5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191" y="2324831"/>
            <a:ext cx="1514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6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Mapping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239139" y="1862987"/>
            <a:ext cx="2162086" cy="2897024"/>
            <a:chOff x="1786071" y="1999716"/>
            <a:chExt cx="2162086" cy="28970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1603" y="1862987"/>
            <a:ext cx="2162086" cy="2897024"/>
            <a:chOff x="4300345" y="1999716"/>
            <a:chExt cx="2162086" cy="289702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300345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4300345" y="3435409"/>
              <a:ext cx="2162086" cy="1461331"/>
            </a:xfrm>
            <a:prstGeom prst="roundRect">
              <a:avLst/>
            </a:prstGeom>
            <a:solidFill>
              <a:srgbClr val="97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264067" y="1862987"/>
            <a:ext cx="2162086" cy="2897024"/>
            <a:chOff x="1786071" y="1999716"/>
            <a:chExt cx="2162086" cy="2897024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776530" y="1862987"/>
            <a:ext cx="2162086" cy="2897024"/>
            <a:chOff x="1786071" y="1999716"/>
            <a:chExt cx="2162086" cy="2897024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786071" y="1999716"/>
              <a:ext cx="2162086" cy="2879934"/>
            </a:xfrm>
            <a:prstGeom prst="roundRect">
              <a:avLst>
                <a:gd name="adj" fmla="val 50000"/>
              </a:avLst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786071" y="3435409"/>
              <a:ext cx="2162086" cy="1461331"/>
            </a:xfrm>
            <a:prstGeom prst="roundRect">
              <a:avLst/>
            </a:prstGeom>
            <a:solidFill>
              <a:srgbClr val="D8E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타원 61"/>
          <p:cNvSpPr/>
          <p:nvPr/>
        </p:nvSpPr>
        <p:spPr>
          <a:xfrm>
            <a:off x="1392963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905427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417891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8930354" y="1969811"/>
            <a:ext cx="1854437" cy="1854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76897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9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64349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97B8B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9600" dirty="0">
              <a:solidFill>
                <a:srgbClr val="97B8B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76813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B7CFC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9600" dirty="0">
              <a:solidFill>
                <a:srgbClr val="B7CFC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89276" y="2050994"/>
            <a:ext cx="1136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D8E3E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endParaRPr lang="ko-KR" altLang="en-US" sz="9600" dirty="0">
              <a:solidFill>
                <a:srgbClr val="D8E3E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887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61983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6856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262" y="4994572"/>
            <a:ext cx="2602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sz="1200" dirty="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AC0963-F7D6-49EA-BABA-E6DEFD1A267D}"/>
              </a:ext>
            </a:extLst>
          </p:cNvPr>
          <p:cNvSpPr/>
          <p:nvPr/>
        </p:nvSpPr>
        <p:spPr>
          <a:xfrm>
            <a:off x="9729088" y="4447818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5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8EB08D-6F5E-4409-A4C6-931658B5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95" y="4850138"/>
            <a:ext cx="1514475" cy="28575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60E507-90CC-418E-9DA2-E91C5D651790}"/>
              </a:ext>
            </a:extLst>
          </p:cNvPr>
          <p:cNvSpPr/>
          <p:nvPr/>
        </p:nvSpPr>
        <p:spPr>
          <a:xfrm>
            <a:off x="130633" y="1335551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1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8B4E8A1-FF4A-4403-A06A-5BAB52EA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3" y="1733003"/>
            <a:ext cx="5353050" cy="33528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37F96C-62AE-4A38-AAB9-F22CB7C4B262}"/>
              </a:ext>
            </a:extLst>
          </p:cNvPr>
          <p:cNvSpPr/>
          <p:nvPr/>
        </p:nvSpPr>
        <p:spPr>
          <a:xfrm>
            <a:off x="130633" y="5329538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2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76074AE-2151-42FF-948A-EA14AD4A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4" y="5728890"/>
            <a:ext cx="2752725" cy="3429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155DB1-1CEB-4EF1-85DB-FD78C9C85C81}"/>
              </a:ext>
            </a:extLst>
          </p:cNvPr>
          <p:cNvSpPr/>
          <p:nvPr/>
        </p:nvSpPr>
        <p:spPr>
          <a:xfrm>
            <a:off x="9729088" y="1329028"/>
            <a:ext cx="1305182" cy="397452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STEP 3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5A0A17D-9E08-4CA2-B771-BE9E6754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90" y="1720341"/>
            <a:ext cx="451548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8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DBMS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Implementation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7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4323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DBMS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Implementation 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7359832" y="1725336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트럼펫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16979" r="35607" b="15618"/>
          <a:stretch>
            <a:fillRect/>
          </a:stretch>
        </p:blipFill>
        <p:spPr bwMode="auto">
          <a:xfrm>
            <a:off x="7511625" y="1877995"/>
            <a:ext cx="1191820" cy="1191820"/>
          </a:xfrm>
          <a:custGeom>
            <a:avLst/>
            <a:gdLst>
              <a:gd name="connsiteX0" fmla="*/ 595910 w 1191820"/>
              <a:gd name="connsiteY0" fmla="*/ 0 h 1191820"/>
              <a:gd name="connsiteX1" fmla="*/ 1191820 w 1191820"/>
              <a:gd name="connsiteY1" fmla="*/ 595910 h 1191820"/>
              <a:gd name="connsiteX2" fmla="*/ 595910 w 1191820"/>
              <a:gd name="connsiteY2" fmla="*/ 1191820 h 1191820"/>
              <a:gd name="connsiteX3" fmla="*/ 0 w 1191820"/>
              <a:gd name="connsiteY3" fmla="*/ 595910 h 1191820"/>
              <a:gd name="connsiteX4" fmla="*/ 595910 w 1191820"/>
              <a:gd name="connsiteY4" fmla="*/ 0 h 119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820" h="1191820">
                <a:moveTo>
                  <a:pt x="595910" y="0"/>
                </a:moveTo>
                <a:cubicBezTo>
                  <a:pt x="925022" y="0"/>
                  <a:pt x="1191820" y="266798"/>
                  <a:pt x="1191820" y="595910"/>
                </a:cubicBezTo>
                <a:cubicBezTo>
                  <a:pt x="1191820" y="925022"/>
                  <a:pt x="925022" y="1191820"/>
                  <a:pt x="595910" y="1191820"/>
                </a:cubicBezTo>
                <a:cubicBezTo>
                  <a:pt x="266798" y="1191820"/>
                  <a:pt x="0" y="925022"/>
                  <a:pt x="0" y="595910"/>
                </a:cubicBezTo>
                <a:cubicBezTo>
                  <a:pt x="0" y="266798"/>
                  <a:pt x="266798" y="0"/>
                  <a:pt x="59591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/>
          <p:cNvSpPr/>
          <p:nvPr/>
        </p:nvSpPr>
        <p:spPr>
          <a:xfrm>
            <a:off x="5332960" y="1743405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피아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t="42928" r="31920" b="2531"/>
          <a:stretch>
            <a:fillRect/>
          </a:stretch>
        </p:blipFill>
        <p:spPr bwMode="auto">
          <a:xfrm>
            <a:off x="5484753" y="1896064"/>
            <a:ext cx="1191820" cy="1191820"/>
          </a:xfrm>
          <a:custGeom>
            <a:avLst/>
            <a:gdLst>
              <a:gd name="connsiteX0" fmla="*/ 595910 w 1191820"/>
              <a:gd name="connsiteY0" fmla="*/ 0 h 1191820"/>
              <a:gd name="connsiteX1" fmla="*/ 1191820 w 1191820"/>
              <a:gd name="connsiteY1" fmla="*/ 595910 h 1191820"/>
              <a:gd name="connsiteX2" fmla="*/ 595910 w 1191820"/>
              <a:gd name="connsiteY2" fmla="*/ 1191820 h 1191820"/>
              <a:gd name="connsiteX3" fmla="*/ 0 w 1191820"/>
              <a:gd name="connsiteY3" fmla="*/ 595910 h 1191820"/>
              <a:gd name="connsiteX4" fmla="*/ 595910 w 1191820"/>
              <a:gd name="connsiteY4" fmla="*/ 0 h 119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820" h="1191820">
                <a:moveTo>
                  <a:pt x="595910" y="0"/>
                </a:moveTo>
                <a:cubicBezTo>
                  <a:pt x="925022" y="0"/>
                  <a:pt x="1191820" y="266798"/>
                  <a:pt x="1191820" y="595910"/>
                </a:cubicBezTo>
                <a:cubicBezTo>
                  <a:pt x="1191820" y="925022"/>
                  <a:pt x="925022" y="1191820"/>
                  <a:pt x="595910" y="1191820"/>
                </a:cubicBezTo>
                <a:cubicBezTo>
                  <a:pt x="266798" y="1191820"/>
                  <a:pt x="0" y="925022"/>
                  <a:pt x="0" y="595910"/>
                </a:cubicBezTo>
                <a:cubicBezTo>
                  <a:pt x="0" y="266798"/>
                  <a:pt x="266798" y="0"/>
                  <a:pt x="59591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타원 59"/>
          <p:cNvSpPr/>
          <p:nvPr/>
        </p:nvSpPr>
        <p:spPr>
          <a:xfrm>
            <a:off x="1275030" y="1720086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" name="그림 60" descr="기타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22589" r="57261" b="24175"/>
          <a:stretch>
            <a:fillRect/>
          </a:stretch>
        </p:blipFill>
        <p:spPr bwMode="auto">
          <a:xfrm>
            <a:off x="1426823" y="1872745"/>
            <a:ext cx="1191820" cy="1191820"/>
          </a:xfrm>
          <a:custGeom>
            <a:avLst/>
            <a:gdLst>
              <a:gd name="connsiteX0" fmla="*/ 595910 w 1191820"/>
              <a:gd name="connsiteY0" fmla="*/ 0 h 1191820"/>
              <a:gd name="connsiteX1" fmla="*/ 1191820 w 1191820"/>
              <a:gd name="connsiteY1" fmla="*/ 595910 h 1191820"/>
              <a:gd name="connsiteX2" fmla="*/ 595910 w 1191820"/>
              <a:gd name="connsiteY2" fmla="*/ 1191820 h 1191820"/>
              <a:gd name="connsiteX3" fmla="*/ 0 w 1191820"/>
              <a:gd name="connsiteY3" fmla="*/ 595910 h 1191820"/>
              <a:gd name="connsiteX4" fmla="*/ 595910 w 1191820"/>
              <a:gd name="connsiteY4" fmla="*/ 0 h 119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820" h="1191820">
                <a:moveTo>
                  <a:pt x="595910" y="0"/>
                </a:moveTo>
                <a:cubicBezTo>
                  <a:pt x="925022" y="0"/>
                  <a:pt x="1191820" y="266798"/>
                  <a:pt x="1191820" y="595910"/>
                </a:cubicBezTo>
                <a:cubicBezTo>
                  <a:pt x="1191820" y="925022"/>
                  <a:pt x="925022" y="1191820"/>
                  <a:pt x="595910" y="1191820"/>
                </a:cubicBezTo>
                <a:cubicBezTo>
                  <a:pt x="266798" y="1191820"/>
                  <a:pt x="0" y="925022"/>
                  <a:pt x="0" y="595910"/>
                </a:cubicBezTo>
                <a:cubicBezTo>
                  <a:pt x="0" y="266798"/>
                  <a:pt x="266798" y="0"/>
                  <a:pt x="59591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9432840" y="1762697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CPU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44432" y="342864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CPU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026" name="Picture 2" descr="http://photo3.enuri.com/data/images/service/img_300/23621000/23621520.jpg">
            <a:extLst>
              <a:ext uri="{FF2B5EF4-FFF2-40B4-BE49-F238E27FC236}">
                <a16:creationId xmlns:a16="http://schemas.microsoft.com/office/drawing/2014/main" id="{059C3C08-BE72-4A4B-B265-FF820B80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27" y="1870235"/>
            <a:ext cx="1191820" cy="119182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danawa.com/prod_img/500000/341/017/img/4017341_1.jpg?shrink=500:500&amp;_v=20180615175012">
            <a:extLst>
              <a:ext uri="{FF2B5EF4-FFF2-40B4-BE49-F238E27FC236}">
                <a16:creationId xmlns:a16="http://schemas.microsoft.com/office/drawing/2014/main" id="{DAEEDB19-348F-43E6-8EAB-6968A749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20" y="1876646"/>
            <a:ext cx="1223082" cy="122308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photo3.enuri.com/data/images/service/img_300/32457000/32457489.jpg">
            <a:extLst>
              <a:ext uri="{FF2B5EF4-FFF2-40B4-BE49-F238E27FC236}">
                <a16:creationId xmlns:a16="http://schemas.microsoft.com/office/drawing/2014/main" id="{E9F62BE8-75B6-481E-B106-F1C98D07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68" y="1850556"/>
            <a:ext cx="1248834" cy="124883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타원 105">
            <a:extLst>
              <a:ext uri="{FF2B5EF4-FFF2-40B4-BE49-F238E27FC236}">
                <a16:creationId xmlns:a16="http://schemas.microsoft.com/office/drawing/2014/main" id="{88A52F19-6F6C-469B-9374-2AB3FE8D313A}"/>
              </a:ext>
            </a:extLst>
          </p:cNvPr>
          <p:cNvSpPr/>
          <p:nvPr/>
        </p:nvSpPr>
        <p:spPr>
          <a:xfrm>
            <a:off x="9425484" y="1741245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7991AAA-C7D2-4B34-B11C-3F30D6BCCBF7}"/>
              </a:ext>
            </a:extLst>
          </p:cNvPr>
          <p:cNvSpPr/>
          <p:nvPr/>
        </p:nvSpPr>
        <p:spPr>
          <a:xfrm>
            <a:off x="3335910" y="4735761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9BBFF8F-6820-43E7-BFC3-F89989373872}"/>
              </a:ext>
            </a:extLst>
          </p:cNvPr>
          <p:cNvSpPr/>
          <p:nvPr/>
        </p:nvSpPr>
        <p:spPr>
          <a:xfrm>
            <a:off x="3306088" y="1729977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순서도: 연결자 108">
            <a:extLst>
              <a:ext uri="{FF2B5EF4-FFF2-40B4-BE49-F238E27FC236}">
                <a16:creationId xmlns:a16="http://schemas.microsoft.com/office/drawing/2014/main" id="{86572422-2B97-48BE-9898-2F19FA3B3C26}"/>
              </a:ext>
            </a:extLst>
          </p:cNvPr>
          <p:cNvSpPr/>
          <p:nvPr/>
        </p:nvSpPr>
        <p:spPr>
          <a:xfrm>
            <a:off x="1275030" y="4737677"/>
            <a:ext cx="1495406" cy="1495406"/>
          </a:xfrm>
          <a:prstGeom prst="flowChartConnector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6" name="Picture 12" descr="http://img.danawa.com/prod_img/500000/197/834/img/5834197_1.jpg?shrink=160:160&amp;_v=20180124140135">
            <a:extLst>
              <a:ext uri="{FF2B5EF4-FFF2-40B4-BE49-F238E27FC236}">
                <a16:creationId xmlns:a16="http://schemas.microsoft.com/office/drawing/2014/main" id="{03CF86A5-A5CD-42E4-BF70-4540D744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85" y="4843157"/>
            <a:ext cx="1254956" cy="125495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photo3.enuri.com/data/images/service/middle/7844000/7844845.jpg">
            <a:extLst>
              <a:ext uri="{FF2B5EF4-FFF2-40B4-BE49-F238E27FC236}">
                <a16:creationId xmlns:a16="http://schemas.microsoft.com/office/drawing/2014/main" id="{6174D001-E1C7-473F-B876-D190F85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172" y="1847765"/>
            <a:ext cx="1270217" cy="127021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photo3.enuri.com/data/images/service/big/27721000/27721348.jpg">
            <a:extLst>
              <a:ext uri="{FF2B5EF4-FFF2-40B4-BE49-F238E27FC236}">
                <a16:creationId xmlns:a16="http://schemas.microsoft.com/office/drawing/2014/main" id="{CFD65CA2-72D7-4EDE-9F1B-5F1A3050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80" y="1864173"/>
            <a:ext cx="1235555" cy="123555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photo3.enuri.com/data/images/service/middle/9687000/9687885.jpg">
            <a:extLst>
              <a:ext uri="{FF2B5EF4-FFF2-40B4-BE49-F238E27FC236}">
                <a16:creationId xmlns:a16="http://schemas.microsoft.com/office/drawing/2014/main" id="{51BA7CBC-C2F4-4687-BBC3-3C282CE5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46" y="4843157"/>
            <a:ext cx="1316397" cy="126272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>
            <a:extLst>
              <a:ext uri="{FF2B5EF4-FFF2-40B4-BE49-F238E27FC236}">
                <a16:creationId xmlns:a16="http://schemas.microsoft.com/office/drawing/2014/main" id="{E1DEE641-FB95-4063-84D6-1FF4B80360A2}"/>
              </a:ext>
            </a:extLst>
          </p:cNvPr>
          <p:cNvSpPr/>
          <p:nvPr/>
        </p:nvSpPr>
        <p:spPr>
          <a:xfrm>
            <a:off x="5337286" y="4742829"/>
            <a:ext cx="1495406" cy="1495406"/>
          </a:xfrm>
          <a:prstGeom prst="ellipse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순서도: 연결자 110">
            <a:extLst>
              <a:ext uri="{FF2B5EF4-FFF2-40B4-BE49-F238E27FC236}">
                <a16:creationId xmlns:a16="http://schemas.microsoft.com/office/drawing/2014/main" id="{BE7E5B41-EB7F-43F4-A18D-1CA69AA6E012}"/>
              </a:ext>
            </a:extLst>
          </p:cNvPr>
          <p:cNvSpPr/>
          <p:nvPr/>
        </p:nvSpPr>
        <p:spPr>
          <a:xfrm>
            <a:off x="7460132" y="4746857"/>
            <a:ext cx="1495406" cy="1495406"/>
          </a:xfrm>
          <a:prstGeom prst="flowChartConnector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44" name="Picture 20" descr="http://photo3.enuri.com/data/images/service/img_300/14521000/14521185.jpg">
            <a:extLst>
              <a:ext uri="{FF2B5EF4-FFF2-40B4-BE49-F238E27FC236}">
                <a16:creationId xmlns:a16="http://schemas.microsoft.com/office/drawing/2014/main" id="{908E5A8D-8ABD-4BAB-98BD-A24EE709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04" y="4869008"/>
            <a:ext cx="1229105" cy="122910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6EEC83-476D-4630-A252-C0F3E888F3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7787" y="4864495"/>
            <a:ext cx="1280095" cy="1260130"/>
          </a:xfrm>
          <a:prstGeom prst="flowChartConnector">
            <a:avLst/>
          </a:prstGeom>
        </p:spPr>
      </p:pic>
      <p:sp>
        <p:nvSpPr>
          <p:cNvPr id="112" name="순서도: 연결자 111">
            <a:extLst>
              <a:ext uri="{FF2B5EF4-FFF2-40B4-BE49-F238E27FC236}">
                <a16:creationId xmlns:a16="http://schemas.microsoft.com/office/drawing/2014/main" id="{D689C8C9-7809-4EFF-A01D-3EA685D8CD24}"/>
              </a:ext>
            </a:extLst>
          </p:cNvPr>
          <p:cNvSpPr/>
          <p:nvPr/>
        </p:nvSpPr>
        <p:spPr>
          <a:xfrm>
            <a:off x="9500067" y="4731591"/>
            <a:ext cx="1495406" cy="1495406"/>
          </a:xfrm>
          <a:prstGeom prst="flowChartConnector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5683E-8232-4A3D-9AAA-E1DB960CAE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3354" y="4835393"/>
            <a:ext cx="1228832" cy="1262720"/>
          </a:xfrm>
          <a:prstGeom prst="flowChartConnector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DBEDE72-E479-4F67-B493-5014D6E32EBA}"/>
              </a:ext>
            </a:extLst>
          </p:cNvPr>
          <p:cNvSpPr txBox="1"/>
          <p:nvPr/>
        </p:nvSpPr>
        <p:spPr>
          <a:xfrm>
            <a:off x="3275490" y="342864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VGA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6FA793-E276-44A5-BDE1-D9DB58A738D7}"/>
              </a:ext>
            </a:extLst>
          </p:cNvPr>
          <p:cNvSpPr txBox="1"/>
          <p:nvPr/>
        </p:nvSpPr>
        <p:spPr>
          <a:xfrm>
            <a:off x="5300768" y="3442884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RAM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C325F9-9B92-4A32-9C70-BA4F59C57B3D}"/>
              </a:ext>
            </a:extLst>
          </p:cNvPr>
          <p:cNvSpPr txBox="1"/>
          <p:nvPr/>
        </p:nvSpPr>
        <p:spPr>
          <a:xfrm>
            <a:off x="7375874" y="342864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MAIN-BOARD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F5D1DC-44F2-4A2F-B425-8C6AF7712031}"/>
              </a:ext>
            </a:extLst>
          </p:cNvPr>
          <p:cNvSpPr txBox="1"/>
          <p:nvPr/>
        </p:nvSpPr>
        <p:spPr>
          <a:xfrm>
            <a:off x="9426227" y="342864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HDD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9137DC-FFBB-4D1B-A5BD-49B6D4C66BD2}"/>
              </a:ext>
            </a:extLst>
          </p:cNvPr>
          <p:cNvSpPr txBox="1"/>
          <p:nvPr/>
        </p:nvSpPr>
        <p:spPr>
          <a:xfrm>
            <a:off x="1244432" y="420614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POWER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294305D-1291-4A08-8B53-A9D6A469FBD2}"/>
              </a:ext>
            </a:extLst>
          </p:cNvPr>
          <p:cNvSpPr txBox="1"/>
          <p:nvPr/>
        </p:nvSpPr>
        <p:spPr>
          <a:xfrm>
            <a:off x="3275490" y="420614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SSD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3EAA9D-04E1-4EA7-A7CD-2B8892D81974}"/>
              </a:ext>
            </a:extLst>
          </p:cNvPr>
          <p:cNvSpPr txBox="1"/>
          <p:nvPr/>
        </p:nvSpPr>
        <p:spPr>
          <a:xfrm>
            <a:off x="5324831" y="4220385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CASE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FF612D-C688-4734-87E6-051A7CDE146A}"/>
              </a:ext>
            </a:extLst>
          </p:cNvPr>
          <p:cNvSpPr txBox="1"/>
          <p:nvPr/>
        </p:nvSpPr>
        <p:spPr>
          <a:xfrm>
            <a:off x="7375874" y="420614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CB65C6-1BFE-4312-838B-808CE2C1E5AA}"/>
              </a:ext>
            </a:extLst>
          </p:cNvPr>
          <p:cNvSpPr txBox="1"/>
          <p:nvPr/>
        </p:nvSpPr>
        <p:spPr>
          <a:xfrm>
            <a:off x="9442269" y="420614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JOIN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0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DBMS Implementation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866007FA-5F90-430C-9715-8E2FA334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2" y="2209751"/>
            <a:ext cx="7581295" cy="52035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0722BC-D791-43B5-B2E2-5EEE452BD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2" y="1577696"/>
            <a:ext cx="7581295" cy="53679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EB5BA60-478B-48B4-8C8C-FED4FC524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2" y="2825368"/>
            <a:ext cx="7581295" cy="1150469"/>
          </a:xfrm>
          <a:prstGeom prst="rect">
            <a:avLst/>
          </a:prstGeom>
        </p:spPr>
      </p:pic>
      <p:pic>
        <p:nvPicPr>
          <p:cNvPr id="36" name="그림 3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5530AED-791F-4614-88A8-AB1DD9972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2" y="4063043"/>
            <a:ext cx="7581295" cy="8967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6ED97B3-952D-4AE3-BBB5-88FA88CEA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42" y="5031095"/>
            <a:ext cx="7581295" cy="127447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780919-8945-4D64-B36E-87EFD670BC98}"/>
              </a:ext>
            </a:extLst>
          </p:cNvPr>
          <p:cNvSpPr txBox="1"/>
          <p:nvPr/>
        </p:nvSpPr>
        <p:spPr>
          <a:xfrm>
            <a:off x="1292553" y="170651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CPU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91D132-5865-4EA4-A239-EDB835560E71}"/>
              </a:ext>
            </a:extLst>
          </p:cNvPr>
          <p:cNvSpPr txBox="1"/>
          <p:nvPr/>
        </p:nvSpPr>
        <p:spPr>
          <a:xfrm>
            <a:off x="1292553" y="2325356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CASE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0A38C7-20D7-4E0D-97F8-9D34888D59BC}"/>
              </a:ext>
            </a:extLst>
          </p:cNvPr>
          <p:cNvSpPr txBox="1"/>
          <p:nvPr/>
        </p:nvSpPr>
        <p:spPr>
          <a:xfrm>
            <a:off x="1292553" y="3259723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9B729-EB99-473E-AA4B-FF936C72AD51}"/>
              </a:ext>
            </a:extLst>
          </p:cNvPr>
          <p:cNvSpPr txBox="1"/>
          <p:nvPr/>
        </p:nvSpPr>
        <p:spPr>
          <a:xfrm>
            <a:off x="1292553" y="4219051"/>
            <a:ext cx="152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</a:t>
            </a:r>
          </a:p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SPEC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D61151-4562-49A9-B911-D2CAB3FCD7A4}"/>
              </a:ext>
            </a:extLst>
          </p:cNvPr>
          <p:cNvSpPr txBox="1"/>
          <p:nvPr/>
        </p:nvSpPr>
        <p:spPr>
          <a:xfrm>
            <a:off x="1292553" y="5499054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VGA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27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239526" y="2197806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982889" y="2191937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720382" y="2191937"/>
            <a:ext cx="2159213" cy="125224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239526" y="3450052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982889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720381" y="3444183"/>
            <a:ext cx="2159213" cy="2149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32110" y="2285355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82889" y="2279486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팀원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712965" y="2279486"/>
            <a:ext cx="216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32110" y="2616539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최재웅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82889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최진호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712965" y="2610670"/>
            <a:ext cx="216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손광호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39526" y="3779797"/>
            <a:ext cx="2166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설계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E-R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Diagram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회원가입 기능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제품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게임리스트 출력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웹서버 구축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권장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최소사양 설계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데스크탑 추천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975473" y="3781107"/>
            <a:ext cx="216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홈페이지 디자인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제품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리스트 출력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기능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E-R Diagram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작성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설명 및 사양 출력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720378" y="3779797"/>
            <a:ext cx="216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E-R Diagram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 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 설계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권장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최소사양 설계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 장르</a:t>
            </a:r>
            <a:r>
              <a:rPr lang="en-US" altLang="ko-KR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게임이름 별 검색기능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선택된 부품의 총합 계산</a:t>
            </a:r>
            <a:endParaRPr lang="en-US" altLang="ko-KR" sz="1200" dirty="0">
              <a:solidFill>
                <a:srgbClr val="1D1D1D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1D1D1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데스크탑 추천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00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팀원 소개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최재웅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62117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최진호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32993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손광호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492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70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B7569-A7A0-491F-892B-E18CE06769FC}"/>
              </a:ext>
            </a:extLst>
          </p:cNvPr>
          <p:cNvSpPr txBox="1"/>
          <p:nvPr/>
        </p:nvSpPr>
        <p:spPr>
          <a:xfrm>
            <a:off x="5332852" y="179741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  <a:endParaRPr lang="en-US" altLang="ko-KR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7FB7CE-8098-4C48-9A29-84A1CEA4F61D}"/>
              </a:ext>
            </a:extLst>
          </p:cNvPr>
          <p:cNvCxnSpPr>
            <a:cxnSpLocks/>
          </p:cNvCxnSpPr>
          <p:nvPr/>
        </p:nvCxnSpPr>
        <p:spPr>
          <a:xfrm>
            <a:off x="5181600" y="3976645"/>
            <a:ext cx="1061469" cy="0"/>
          </a:xfrm>
          <a:prstGeom prst="straightConnector1">
            <a:avLst/>
          </a:prstGeom>
          <a:ln w="38100">
            <a:solidFill>
              <a:srgbClr val="595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4D3D62F-DBEB-4719-A95C-C26663A4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929" y="2399226"/>
            <a:ext cx="6752142" cy="3756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B62A71-8605-4976-8DE2-746DBBEE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25" y="1507957"/>
            <a:ext cx="4074057" cy="47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80919-8945-4D64-B36E-87EFD670BC98}"/>
              </a:ext>
            </a:extLst>
          </p:cNvPr>
          <p:cNvSpPr txBox="1"/>
          <p:nvPr/>
        </p:nvSpPr>
        <p:spPr>
          <a:xfrm>
            <a:off x="2593584" y="160759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 List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25368-8A18-4E2F-A046-036AEBA53F1B}"/>
              </a:ext>
            </a:extLst>
          </p:cNvPr>
          <p:cNvSpPr txBox="1"/>
          <p:nvPr/>
        </p:nvSpPr>
        <p:spPr>
          <a:xfrm>
            <a:off x="8806114" y="160759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Product List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FE18CA-1BCC-4045-9B72-9ABC79229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91" y="2088947"/>
            <a:ext cx="4210050" cy="4495800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639195A-6E48-4E54-876B-8C8FFA0C2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" y="2288972"/>
            <a:ext cx="6200775" cy="4095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E4595E-912B-437E-875B-9C0257EC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6" y="1563772"/>
            <a:ext cx="5935500" cy="4820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98368F-B514-4596-BAB8-57C4AFA10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373" y="1370642"/>
            <a:ext cx="4470086" cy="53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80919-8945-4D64-B36E-87EFD670BC98}"/>
              </a:ext>
            </a:extLst>
          </p:cNvPr>
          <p:cNvSpPr txBox="1"/>
          <p:nvPr/>
        </p:nvSpPr>
        <p:spPr>
          <a:xfrm>
            <a:off x="5332852" y="1554071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26024DA-2E8A-4905-9B71-9DB82D697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73" y="3960826"/>
            <a:ext cx="1666875" cy="2286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B184F7-E68E-424B-9B21-E54CA415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" y="1945328"/>
            <a:ext cx="11269579" cy="17101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725368-8A18-4E2F-A046-036AEBA53F1B}"/>
              </a:ext>
            </a:extLst>
          </p:cNvPr>
          <p:cNvSpPr txBox="1"/>
          <p:nvPr/>
        </p:nvSpPr>
        <p:spPr>
          <a:xfrm>
            <a:off x="4448825" y="4934549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GENRE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69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015BCCC3-8965-4B93-A10C-252CBE29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7" y="2091893"/>
            <a:ext cx="2308888" cy="4124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D942AA-8A2D-44DE-876B-8AF462BEE362}"/>
              </a:ext>
            </a:extLst>
          </p:cNvPr>
          <p:cNvSpPr txBox="1"/>
          <p:nvPr/>
        </p:nvSpPr>
        <p:spPr>
          <a:xfrm>
            <a:off x="5224640" y="1625172"/>
            <a:ext cx="1742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F2DFE-08FC-40C3-86D5-D6AA7D2B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70" y="2483823"/>
            <a:ext cx="9263573" cy="30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8E767F-A05D-463F-9192-8A8B109E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57" y="2246126"/>
            <a:ext cx="9978189" cy="38964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942AA-8A2D-44DE-876B-8AF462BEE362}"/>
              </a:ext>
            </a:extLst>
          </p:cNvPr>
          <p:cNvSpPr txBox="1"/>
          <p:nvPr/>
        </p:nvSpPr>
        <p:spPr>
          <a:xfrm>
            <a:off x="4136172" y="1706903"/>
            <a:ext cx="391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장르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</a:t>
            </a:r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이용하여 게임 검색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3A36B1-A3E3-4EB3-A682-2BDC6211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00" y="1644316"/>
            <a:ext cx="8370701" cy="44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780919-8945-4D64-B36E-87EFD670BC98}"/>
              </a:ext>
            </a:extLst>
          </p:cNvPr>
          <p:cNvSpPr txBox="1"/>
          <p:nvPr/>
        </p:nvSpPr>
        <p:spPr>
          <a:xfrm>
            <a:off x="8274046" y="2180056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권장 사양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B7569-A7A0-491F-892B-E18CE06769FC}"/>
              </a:ext>
            </a:extLst>
          </p:cNvPr>
          <p:cNvSpPr txBox="1"/>
          <p:nvPr/>
        </p:nvSpPr>
        <p:spPr>
          <a:xfrm>
            <a:off x="2265194" y="2180056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최소 사양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43CB7-9D12-4D98-89A4-368447E3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8" y="2906703"/>
            <a:ext cx="5365237" cy="2451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CE8321-E7E0-4712-AEEA-7653192C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74" y="2906703"/>
            <a:ext cx="5618748" cy="24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9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B7569-A7A0-491F-892B-E18CE06769FC}"/>
              </a:ext>
            </a:extLst>
          </p:cNvPr>
          <p:cNvSpPr txBox="1"/>
          <p:nvPr/>
        </p:nvSpPr>
        <p:spPr>
          <a:xfrm>
            <a:off x="5332852" y="1883278"/>
            <a:ext cx="152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사양 출력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8C40A19-1E05-4966-AE1B-C415F666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9" y="2520867"/>
            <a:ext cx="6998269" cy="3381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6356E0-AAB9-4D39-81CB-1C40BB76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84" y="1469680"/>
            <a:ext cx="7793284" cy="50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B7569-A7A0-491F-892B-E18CE06769FC}"/>
              </a:ext>
            </a:extLst>
          </p:cNvPr>
          <p:cNvSpPr txBox="1"/>
          <p:nvPr/>
        </p:nvSpPr>
        <p:spPr>
          <a:xfrm>
            <a:off x="4949332" y="3136612"/>
            <a:ext cx="152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GAME</a:t>
            </a:r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Detail</a:t>
            </a:r>
          </a:p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VIEW </a:t>
            </a:r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 후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FE7A548-BCBF-4D77-B21A-002D44D2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" y="2622344"/>
            <a:ext cx="4730963" cy="2848014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7148579-8C64-4A93-937A-A80900D38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07" y="1771506"/>
            <a:ext cx="5609880" cy="454969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7FB7CE-8098-4C48-9A29-84A1CEA4F61D}"/>
              </a:ext>
            </a:extLst>
          </p:cNvPr>
          <p:cNvCxnSpPr>
            <a:cxnSpLocks/>
          </p:cNvCxnSpPr>
          <p:nvPr/>
        </p:nvCxnSpPr>
        <p:spPr>
          <a:xfrm>
            <a:off x="5181600" y="3976645"/>
            <a:ext cx="1061469" cy="0"/>
          </a:xfrm>
          <a:prstGeom prst="straightConnector1">
            <a:avLst/>
          </a:prstGeom>
          <a:ln w="38100">
            <a:solidFill>
              <a:srgbClr val="595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5FB5395-4124-419D-943D-9B41EB56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84" y="1387642"/>
            <a:ext cx="5546939" cy="51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6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703" y="2728537"/>
            <a:ext cx="201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2343" y="3144749"/>
            <a:ext cx="2013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Woong’s</a:t>
            </a:r>
            <a:r>
              <a:rPr lang="en-US" altLang="ko-KR" sz="11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Computer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0906" y="708614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0907" y="1516040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905" y="2323466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0905" y="3124553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4681" y="708614"/>
            <a:ext cx="27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 Field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4682" y="1516040"/>
            <a:ext cx="298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Requirement Analysis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681" y="2323466"/>
            <a:ext cx="178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E-R Diagram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4681" y="3124553"/>
            <a:ext cx="205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Schema Mapping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 rot="20629952">
            <a:off x="1761377" y="217939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914542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753F7-B74A-49B5-AEB4-613A74CB69C9}"/>
              </a:ext>
            </a:extLst>
          </p:cNvPr>
          <p:cNvSpPr txBox="1"/>
          <p:nvPr/>
        </p:nvSpPr>
        <p:spPr>
          <a:xfrm>
            <a:off x="6070905" y="3956418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30F43F-C9E1-4F3B-B08D-20C0BFBF6A2A}"/>
              </a:ext>
            </a:extLst>
          </p:cNvPr>
          <p:cNvSpPr txBox="1"/>
          <p:nvPr/>
        </p:nvSpPr>
        <p:spPr>
          <a:xfrm>
            <a:off x="6744680" y="3956418"/>
            <a:ext cx="290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DBMS Implementation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7223DA-4231-4286-A904-D7B7C12B8AC9}"/>
              </a:ext>
            </a:extLst>
          </p:cNvPr>
          <p:cNvSpPr txBox="1"/>
          <p:nvPr/>
        </p:nvSpPr>
        <p:spPr>
          <a:xfrm>
            <a:off x="6070905" y="4788283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8522F6-7F43-47C6-8936-D1DFDF5E3357}"/>
              </a:ext>
            </a:extLst>
          </p:cNvPr>
          <p:cNvSpPr txBox="1"/>
          <p:nvPr/>
        </p:nvSpPr>
        <p:spPr>
          <a:xfrm>
            <a:off x="6744680" y="4788283"/>
            <a:ext cx="290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Queries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D33053-3222-44E6-A2B9-F9F2632AF891}"/>
              </a:ext>
            </a:extLst>
          </p:cNvPr>
          <p:cNvSpPr txBox="1"/>
          <p:nvPr/>
        </p:nvSpPr>
        <p:spPr>
          <a:xfrm>
            <a:off x="6070905" y="5620148"/>
            <a:ext cx="50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20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A16F36-5EFD-4C0F-8825-D69CF2035BF2}"/>
              </a:ext>
            </a:extLst>
          </p:cNvPr>
          <p:cNvSpPr txBox="1"/>
          <p:nvPr/>
        </p:nvSpPr>
        <p:spPr>
          <a:xfrm>
            <a:off x="6744680" y="5620148"/>
            <a:ext cx="290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</a:t>
            </a:r>
            <a:r>
              <a:rPr lang="ko-KR" altLang="en-US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 A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789" y="3433259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웅이네 컴퓨터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47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789" y="3433259"/>
            <a:ext cx="19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웅이네 컴퓨터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91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Field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1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Field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772137" y="2744049"/>
            <a:ext cx="2373549" cy="2373549"/>
            <a:chOff x="1322961" y="2247088"/>
            <a:chExt cx="2373549" cy="2373549"/>
          </a:xfrm>
        </p:grpSpPr>
        <p:sp>
          <p:nvSpPr>
            <p:cNvPr id="21" name="원형 20"/>
            <p:cNvSpPr/>
            <p:nvPr/>
          </p:nvSpPr>
          <p:spPr>
            <a:xfrm>
              <a:off x="1322961" y="2247088"/>
              <a:ext cx="2373549" cy="2373549"/>
            </a:xfrm>
            <a:prstGeom prst="pie">
              <a:avLst>
                <a:gd name="adj1" fmla="val 4044967"/>
                <a:gd name="adj2" fmla="val 15133762"/>
              </a:avLst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원형 21"/>
            <p:cNvSpPr/>
            <p:nvPr/>
          </p:nvSpPr>
          <p:spPr>
            <a:xfrm>
              <a:off x="1618094" y="2542221"/>
              <a:ext cx="1783283" cy="1783283"/>
            </a:xfrm>
            <a:prstGeom prst="pie">
              <a:avLst>
                <a:gd name="adj1" fmla="val 3059221"/>
                <a:gd name="adj2" fmla="val 16266547"/>
              </a:avLst>
            </a:prstGeom>
            <a:solidFill>
              <a:srgbClr val="97B8BF"/>
            </a:solidFill>
            <a:ln w="38100">
              <a:solidFill>
                <a:srgbClr val="EAE6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960122" y="2893977"/>
              <a:ext cx="1099226" cy="1099226"/>
            </a:xfrm>
            <a:prstGeom prst="ellipse">
              <a:avLst/>
            </a:prstGeom>
            <a:solidFill>
              <a:srgbClr val="EAE6DF"/>
            </a:solidFill>
            <a:ln w="38100">
              <a:solidFill>
                <a:srgbClr val="EAE6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 23"/>
            <p:cNvSpPr/>
            <p:nvPr/>
          </p:nvSpPr>
          <p:spPr>
            <a:xfrm>
              <a:off x="2001920" y="2926227"/>
              <a:ext cx="999296" cy="999296"/>
            </a:xfrm>
            <a:prstGeom prst="pie">
              <a:avLst>
                <a:gd name="adj1" fmla="val 3371626"/>
                <a:gd name="adj2" fmla="val 16200000"/>
              </a:avLst>
            </a:prstGeom>
            <a:solidFill>
              <a:srgbClr val="F4F4F4"/>
            </a:solidFill>
            <a:ln w="38100">
              <a:solidFill>
                <a:srgbClr val="595A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037978" y="2961652"/>
              <a:ext cx="937838" cy="931757"/>
            </a:xfrm>
            <a:prstGeom prst="ellipse">
              <a:avLst/>
            </a:prstGeom>
            <a:solidFill>
              <a:srgbClr val="EAE6DF"/>
            </a:solidFill>
            <a:ln w="38100">
              <a:solidFill>
                <a:srgbClr val="EAE6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화살표 연결선 25"/>
          <p:cNvCxnSpPr/>
          <p:nvPr/>
        </p:nvCxnSpPr>
        <p:spPr>
          <a:xfrm>
            <a:off x="2955609" y="3423188"/>
            <a:ext cx="7892435" cy="0"/>
          </a:xfrm>
          <a:prstGeom prst="straightConnector1">
            <a:avLst/>
          </a:prstGeom>
          <a:ln w="38100">
            <a:solidFill>
              <a:srgbClr val="595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294581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362973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31365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499757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568149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636541" y="3314446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45363" y="2315151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개별적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컴퓨터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부품  목록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6624" y="2315151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랭킹에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따른 목록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25297" y="2325132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장르에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따른 검색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74211" y="2314664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 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세부정보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43729" y="2324355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게임의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최소 사양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권장 사양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13247" y="2328643"/>
            <a:ext cx="10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사양에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따른 가격 정보 제공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25149" y="4128629"/>
            <a:ext cx="334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 가입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25149" y="4708011"/>
            <a:ext cx="5359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기능은 로그인을 해야 사용할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25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Field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84F15-EFE4-49AE-BDC7-EC09C4429EC1}"/>
              </a:ext>
            </a:extLst>
          </p:cNvPr>
          <p:cNvSpPr txBox="1"/>
          <p:nvPr/>
        </p:nvSpPr>
        <p:spPr>
          <a:xfrm>
            <a:off x="4913333" y="1752248"/>
            <a:ext cx="236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로그인에 따른 메뉴 변화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49EB15-D048-4DC8-A478-9BAC6E77A556}"/>
              </a:ext>
            </a:extLst>
          </p:cNvPr>
          <p:cNvCxnSpPr>
            <a:cxnSpLocks/>
          </p:cNvCxnSpPr>
          <p:nvPr/>
        </p:nvCxnSpPr>
        <p:spPr>
          <a:xfrm>
            <a:off x="5584640" y="4033233"/>
            <a:ext cx="1022428" cy="0"/>
          </a:xfrm>
          <a:prstGeom prst="straightConnector1">
            <a:avLst/>
          </a:prstGeom>
          <a:ln w="38100">
            <a:solidFill>
              <a:srgbClr val="595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10B77F-5C62-448D-8B0B-E35883668C18}"/>
              </a:ext>
            </a:extLst>
          </p:cNvPr>
          <p:cNvSpPr txBox="1"/>
          <p:nvPr/>
        </p:nvSpPr>
        <p:spPr>
          <a:xfrm>
            <a:off x="4913333" y="3530837"/>
            <a:ext cx="236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SUCCESS</a:t>
            </a:r>
            <a:endParaRPr lang="ko-KR" altLang="en-US" sz="16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B574FC-7BD1-421A-8201-AE934FCC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11" y="3387197"/>
            <a:ext cx="3033589" cy="1295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D08906-AA17-4B8F-8008-240D838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39" y="3612083"/>
            <a:ext cx="5053800" cy="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2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Requirement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Analysis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4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2694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Requirement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Analysis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BA594E-9F76-480F-8D75-8B4DF0E6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7" y="1533252"/>
            <a:ext cx="5953956" cy="4887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9856B0-6757-4F73-B4EE-DED48716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043" y="2071891"/>
            <a:ext cx="522995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22080" y="1956009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solidFill>
                <a:srgbClr val="64818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16695" y="1956009"/>
            <a:ext cx="4097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E-R </a:t>
            </a:r>
          </a:p>
          <a:p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Diagram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186" y="2063795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최진호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최재웅 </a:t>
            </a:r>
            <a:r>
              <a:rPr lang="en-US" altLang="ko-KR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&amp; </a:t>
            </a:r>
            <a:r>
              <a:rPr lang="ko-KR" altLang="en-US" sz="10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손광호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1616565" y="0"/>
            <a:ext cx="0" cy="636909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007326" y="0"/>
            <a:ext cx="0" cy="6858000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5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560</Words>
  <Application>Microsoft Office PowerPoint</Application>
  <PresentationFormat>와이드스크린</PresentationFormat>
  <Paragraphs>249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KoPub돋움체 Medium</vt:lpstr>
      <vt:lpstr>맑은 고딕</vt:lpstr>
      <vt:lpstr>KoPub돋움체 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광호 손</cp:lastModifiedBy>
  <cp:revision>45</cp:revision>
  <dcterms:created xsi:type="dcterms:W3CDTF">2017-11-01T08:16:26Z</dcterms:created>
  <dcterms:modified xsi:type="dcterms:W3CDTF">2020-05-16T19:05:39Z</dcterms:modified>
</cp:coreProperties>
</file>